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8" r:id="rId15"/>
    <p:sldId id="272" r:id="rId16"/>
    <p:sldId id="279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CC"/>
    <a:srgbClr val="4DA40C"/>
    <a:srgbClr val="6B633D"/>
    <a:srgbClr val="3C7443"/>
    <a:srgbClr val="B50B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38" autoAdjust="0"/>
  </p:normalViewPr>
  <p:slideViewPr>
    <p:cSldViewPr>
      <p:cViewPr varScale="1">
        <p:scale>
          <a:sx n="42" d="100"/>
          <a:sy n="42" d="100"/>
        </p:scale>
        <p:origin x="132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Лариса\Desktop\презентация\20110421-medic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55576" y="836712"/>
            <a:ext cx="7992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 и здоровье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220072" y="2311713"/>
            <a:ext cx="331236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Организм              </a:t>
            </a:r>
            <a:r>
              <a:rPr kumimoji="0" lang="ru-RU" sz="4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800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Автор: Елецкий А.В.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Лариса\Desktop\презентация\6a00e5536f590e88340105358547d7970b-800w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464" y="6371434"/>
            <a:ext cx="395536" cy="4865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10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C:\Users\Лариса\Desktop\презентация\bleucla_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14337" name="Picture 1" descr="C:\Users\Лариса\Desktop\презентация\clean_item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938089"/>
            <a:ext cx="5364088" cy="3919911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51520" y="188640"/>
            <a:ext cx="88924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Гигиена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наука о сохранении и укреплении здоровья</a:t>
            </a:r>
            <a:endParaRPr kumimoji="0" lang="ru-RU" sz="2800" b="0" i="0" u="sng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51520" y="1484784"/>
            <a:ext cx="79208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Личная гигиена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индивидуальный уход за своим телом и жилищем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Лариса\Desktop\презентация\6a00e5536f590e88340105358547d7970b-800w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8464" y="6371434"/>
            <a:ext cx="395536" cy="4865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Users\Лариса\Desktop\презентация\9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6"/>
            <a:ext cx="9144000" cy="68762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2348880"/>
            <a:ext cx="7676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Движение – это жизнь!!!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2" descr="C:\Users\Лариса\Desktop\презентация\6a00e5536f590e88340105358547d7970b-800w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464" y="6371434"/>
            <a:ext cx="395536" cy="4865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Лариса\Desktop\презентация\1267786618_image00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619672" y="0"/>
            <a:ext cx="53879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Утренняя гимнастика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Лариса\Desktop\презентация\6a00e5536f590e88340105358547d7970b-800w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464" y="6371434"/>
            <a:ext cx="395536" cy="4865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Лариса\Desktop\презентация\5041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171400"/>
            <a:ext cx="9505056" cy="7200800"/>
          </a:xfrm>
          <a:prstGeom prst="rect">
            <a:avLst/>
          </a:prstGeom>
          <a:noFill/>
        </p:spPr>
      </p:pic>
      <p:pic>
        <p:nvPicPr>
          <p:cNvPr id="3" name="Picture 2" descr="C:\Users\Лариса\Desktop\презентация\6a00e5536f590e88340105358547d7970b-800w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464" y="6371434"/>
            <a:ext cx="395536" cy="4865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9552" y="2636912"/>
            <a:ext cx="3456384" cy="12961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611560" y="2924944"/>
            <a:ext cx="31683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Влияние дефектов осанки на нервную систему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20072" y="332656"/>
            <a:ext cx="1800200" cy="1008112"/>
          </a:xfrm>
          <a:prstGeom prst="roundRect">
            <a:avLst>
              <a:gd name="adj" fmla="val 17222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28184" y="1628800"/>
            <a:ext cx="1800200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092280" y="2996952"/>
            <a:ext cx="1800200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16216" y="4365104"/>
            <a:ext cx="1800200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64088" y="5661248"/>
            <a:ext cx="1800200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9560331">
            <a:off x="3229806" y="1762071"/>
            <a:ext cx="2088232" cy="21602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355976" y="3140968"/>
            <a:ext cx="2448272" cy="2880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20357739">
            <a:off x="3995936" y="2492896"/>
            <a:ext cx="2088232" cy="21602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400180">
            <a:off x="4147951" y="4083948"/>
            <a:ext cx="2261447" cy="21972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2603980">
            <a:off x="3150765" y="4897704"/>
            <a:ext cx="2467824" cy="19872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5364088" y="636077"/>
            <a:ext cx="15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Замкнутость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6300192" y="1942673"/>
            <a:ext cx="1656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Беспокойство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7236296" y="3284984"/>
            <a:ext cx="1512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Капризность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44208" y="4653136"/>
            <a:ext cx="1901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Раздражительность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508104" y="5949280"/>
            <a:ext cx="1466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Плаксивость </a:t>
            </a:r>
            <a:endParaRPr lang="ru-RU" dirty="0"/>
          </a:p>
        </p:txBody>
      </p:sp>
      <p:pic>
        <p:nvPicPr>
          <p:cNvPr id="21" name="Picture 2" descr="C:\Users\Лариса\Desktop\презентация\6a00e5536f590e88340105358547d7970b-800w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8464" y="6371434"/>
            <a:ext cx="395536" cy="486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44034" grpId="0"/>
      <p:bldP spid="44035" grpId="0"/>
      <p:bldP spid="44036" grpId="0"/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C:\Users\Лариса\Desktop\презентация\e56ec0b8fbe1f8f6ddfca71e93d5b8d0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3361"/>
            <a:ext cx="9144000" cy="5374640"/>
          </a:xfrm>
          <a:prstGeom prst="rect">
            <a:avLst/>
          </a:prstGeom>
          <a:noFill/>
        </p:spPr>
      </p:pic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843808" y="0"/>
            <a:ext cx="38164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Питание</a:t>
            </a: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Лариса\Desktop\презентация\6a00e5536f590e88340105358547d7970b-800w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464" y="6371434"/>
            <a:ext cx="395536" cy="4865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Лариса\Desktop\640.0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461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31640" y="404664"/>
            <a:ext cx="6245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softRound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54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Самая богатая еда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C:\Users\Лариса\Desktop\презентация\Sample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1268760"/>
            <a:ext cx="5261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kumimoji="0" lang="ru-RU" sz="5400" b="1" i="0" u="none" strike="noStrike" cap="none" spc="0" normalizeH="0" baseline="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Будьте здоровы!</a:t>
            </a:r>
            <a:endParaRPr lang="ru-RU" sz="5400" b="1" cap="none" spc="0" dirty="0">
              <a:ln w="11430">
                <a:solidFill>
                  <a:srgbClr val="FFFF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4653136"/>
            <a:ext cx="3513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b="1" i="0" u="none" strike="noStrike" cap="none" spc="0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Спасибо!!!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2" descr="C:\Users\Лариса\Desktop\презентация\6a00e5536f590e88340105358547d7970b-800w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464" y="6371434"/>
            <a:ext cx="395536" cy="4865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ариса\Desktop\презентация\ar1318256096279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216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499992" y="836712"/>
            <a:ext cx="440301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устроен и работает организм человека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679505" y="4149080"/>
            <a:ext cx="446449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нужно и нельзя делать для того, чтобы быть здоровым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Лариса\Desktop\презентация\6a00e5536f590e88340105358547d7970b-800w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464" y="6371434"/>
            <a:ext cx="395536" cy="4865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ариса\Desktop\презентация\YogaTreeJp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6408712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8367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«</a:t>
            </a:r>
            <a:r>
              <a:rPr lang="ru-RU" b="1" i="1" u="sng" dirty="0" smtClean="0">
                <a:solidFill>
                  <a:srgbClr val="92D050"/>
                </a:solidFill>
              </a:rPr>
              <a:t>Организм</a:t>
            </a:r>
            <a:r>
              <a:rPr lang="ru-RU" b="1" dirty="0" smtClean="0">
                <a:solidFill>
                  <a:srgbClr val="92D050"/>
                </a:solidFill>
              </a:rPr>
              <a:t> </a:t>
            </a:r>
            <a:r>
              <a:rPr lang="ru-RU" dirty="0" smtClean="0"/>
              <a:t>– это живое существо или растение с его согласованно      действующими органами».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772816"/>
            <a:ext cx="30557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u="sng" dirty="0" smtClean="0"/>
              <a:t>Из толкового словаря Ожегова С. И. 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53732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u="sng" dirty="0" smtClean="0">
                <a:solidFill>
                  <a:srgbClr val="92D050"/>
                </a:solidFill>
              </a:rPr>
              <a:t>Организм человека</a:t>
            </a:r>
            <a:r>
              <a:rPr lang="ru-RU" b="1" dirty="0" smtClean="0">
                <a:solidFill>
                  <a:srgbClr val="92D050"/>
                </a:solidFill>
              </a:rPr>
              <a:t> </a:t>
            </a:r>
            <a:r>
              <a:rPr lang="ru-RU" dirty="0" smtClean="0"/>
              <a:t>– это системы органов, взаимосвязанных между собой и образующих единое целое. </a:t>
            </a:r>
            <a:endParaRPr lang="ru-RU" dirty="0"/>
          </a:p>
        </p:txBody>
      </p:sp>
      <p:pic>
        <p:nvPicPr>
          <p:cNvPr id="9" name="Picture 2" descr="C:\Users\Лариса\Desktop\презентация\6a00e5536f590e88340105358547d7970b-800w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464" y="6371434"/>
            <a:ext cx="395536" cy="4865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Лариса\Desktop\презентация\0004-004-K-vneshnemu-stroeniju-cheloveka-otnosjatsja-sledujuschie-chasti-te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388424" cy="6353944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763688" y="260648"/>
            <a:ext cx="53218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Внешнее строение тела человека: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83568" y="6165304"/>
            <a:ext cx="79208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Анатомия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наука, изучающая строение тела человека.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Лариса\Desktop\презентация\6a00e5536f590e88340105358547d7970b-800w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464" y="6371434"/>
            <a:ext cx="395536" cy="4865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Лариса\Desktop\презентация\Picture75.png"/>
          <p:cNvPicPr>
            <a:picLocks noChangeAspect="1" noChangeArrowheads="1"/>
          </p:cNvPicPr>
          <p:nvPr/>
        </p:nvPicPr>
        <p:blipFill>
          <a:blip r:embed="rId2" cstate="print">
            <a:lum bright="78000"/>
          </a:blip>
          <a:srcRect/>
          <a:stretch>
            <a:fillRect/>
          </a:stretch>
        </p:blipFill>
        <p:spPr bwMode="auto">
          <a:xfrm>
            <a:off x="1403647" y="0"/>
            <a:ext cx="6935057" cy="6858000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584" y="3933056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l">
              <a:buFont typeface="Wingdings" pitchFamily="2" charset="2"/>
              <a:buChar char="Ø"/>
            </a:pPr>
            <a:r>
              <a:rPr lang="ru-RU" dirty="0" smtClean="0">
                <a:solidFill>
                  <a:srgbClr val="3C7443"/>
                </a:solidFill>
              </a:rPr>
              <a:t>Нервная система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 smtClean="0">
                <a:solidFill>
                  <a:srgbClr val="3C7443"/>
                </a:solidFill>
              </a:rPr>
              <a:t>Дыхательная система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 smtClean="0">
                <a:solidFill>
                  <a:srgbClr val="3C7443"/>
                </a:solidFill>
              </a:rPr>
              <a:t>Кровеносная система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 smtClean="0">
                <a:solidFill>
                  <a:srgbClr val="3C7443"/>
                </a:solidFill>
              </a:rPr>
              <a:t>Пищеварительная система</a:t>
            </a:r>
            <a:endParaRPr lang="ru-RU" dirty="0">
              <a:solidFill>
                <a:srgbClr val="3C7443"/>
              </a:solidFill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899592" y="332656"/>
            <a:ext cx="7200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Системы жизнедеятельности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Лариса\Desktop\презентация\6a00e5536f590e88340105358547d7970b-800w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464" y="6371434"/>
            <a:ext cx="395536" cy="4865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 descr="C:\Users\Лариса\Desktop\презентация\em_032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10000" cy="6857999"/>
          </a:xfrm>
          <a:prstGeom prst="rect">
            <a:avLst/>
          </a:prstGeom>
          <a:noFill/>
        </p:spPr>
      </p:pic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4211960" y="1484784"/>
            <a:ext cx="2232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Головной мозг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211960" y="1916832"/>
            <a:ext cx="24837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Спинной мозг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4211960" y="2348880"/>
            <a:ext cx="21957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Нервы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4139952" y="0"/>
            <a:ext cx="42484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Внутреннее строение тела человека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7308304" y="1844824"/>
            <a:ext cx="7200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5076056" y="4293096"/>
            <a:ext cx="29523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нервная система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организма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 стрелкой 13"/>
          <p:cNvCxnSpPr>
            <a:stCxn id="44034" idx="1"/>
          </p:cNvCxnSpPr>
          <p:nvPr/>
        </p:nvCxnSpPr>
        <p:spPr>
          <a:xfrm flipH="1" flipV="1">
            <a:off x="1979712" y="404664"/>
            <a:ext cx="2232248" cy="13109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4035" idx="1"/>
          </p:cNvCxnSpPr>
          <p:nvPr/>
        </p:nvCxnSpPr>
        <p:spPr>
          <a:xfrm flipH="1" flipV="1">
            <a:off x="1907704" y="1556792"/>
            <a:ext cx="2304256" cy="590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4036" idx="1"/>
          </p:cNvCxnSpPr>
          <p:nvPr/>
        </p:nvCxnSpPr>
        <p:spPr>
          <a:xfrm flipH="1" flipV="1">
            <a:off x="2195736" y="2420888"/>
            <a:ext cx="2016224" cy="158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4036" idx="1"/>
          </p:cNvCxnSpPr>
          <p:nvPr/>
        </p:nvCxnSpPr>
        <p:spPr>
          <a:xfrm flipH="1">
            <a:off x="2123728" y="2579713"/>
            <a:ext cx="2088232" cy="30815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авая фигурная скобка 28"/>
          <p:cNvSpPr/>
          <p:nvPr/>
        </p:nvSpPr>
        <p:spPr>
          <a:xfrm>
            <a:off x="6228184" y="1484784"/>
            <a:ext cx="576064" cy="13681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C:\Users\Лариса\Desktop\презентация\6a00e5536f590e88340105358547d7970b-800w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464" y="6371434"/>
            <a:ext cx="395536" cy="4865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/>
      <p:bldP spid="44036" grpId="0"/>
      <p:bldP spid="44038" grpId="0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Лариса\Desktop\презентация\FG17f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933056"/>
            <a:ext cx="2232248" cy="2692435"/>
          </a:xfrm>
          <a:prstGeom prst="rect">
            <a:avLst/>
          </a:prstGeom>
          <a:noFill/>
        </p:spPr>
      </p:pic>
      <p:pic>
        <p:nvPicPr>
          <p:cNvPr id="41987" name="Picture 3" descr="C:\Users\Лариса\Desktop\презентация\Lu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2304256" cy="2816313"/>
          </a:xfrm>
          <a:prstGeom prst="rect">
            <a:avLst/>
          </a:prstGeom>
          <a:noFill/>
        </p:spPr>
      </p:pic>
      <p:pic>
        <p:nvPicPr>
          <p:cNvPr id="4" name="Picture 2" descr="C:\Users\Лариса\Desktop\презентация\6a00e5536f590e88340105358547d7970b-800w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8464" y="6371434"/>
            <a:ext cx="395536" cy="486566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923928" y="1484784"/>
            <a:ext cx="43924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Легкие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основная часть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дыхательной системы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851920" y="4365104"/>
            <a:ext cx="46085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Сердце и кровеносные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сосуды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образуют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кровеносную систему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547664" y="116632"/>
            <a:ext cx="65527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Внутреннее строение тела человека</a:t>
            </a:r>
            <a:endParaRPr kumimoji="0" lang="ru-RU" sz="3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Лариса\Desktop\презентация\0008-010-Pischevarenie-v-zhelud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908720"/>
            <a:ext cx="2497701" cy="2276871"/>
          </a:xfrm>
          <a:prstGeom prst="rect">
            <a:avLst/>
          </a:prstGeom>
          <a:noFill/>
        </p:spPr>
      </p:pic>
      <p:pic>
        <p:nvPicPr>
          <p:cNvPr id="16386" name="Picture 2" descr="C:\Users\Лариса\Desktop\презентация\c3401775c81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124744"/>
            <a:ext cx="2718880" cy="1708770"/>
          </a:xfrm>
          <a:prstGeom prst="rect">
            <a:avLst/>
          </a:prstGeom>
          <a:noFill/>
        </p:spPr>
      </p:pic>
      <p:pic>
        <p:nvPicPr>
          <p:cNvPr id="16387" name="Picture 3" descr="C:\Users\Лариса\Desktop\презентация\k_0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52736"/>
            <a:ext cx="2628088" cy="2204864"/>
          </a:xfrm>
          <a:prstGeom prst="rect">
            <a:avLst/>
          </a:prstGeom>
          <a:noFill/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547664" y="0"/>
            <a:ext cx="64807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Внутреннее строение тела человека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6732240" y="3212976"/>
            <a:ext cx="1440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Желудок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95536" y="3284984"/>
            <a:ext cx="16324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Кишечник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3284984"/>
            <a:ext cx="1249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Печень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907704" y="4581128"/>
            <a:ext cx="51845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Органы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пищеварительной системы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 rot="5400000">
            <a:off x="3851920" y="44624"/>
            <a:ext cx="792088" cy="7992888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Лариса\Desktop\презентация\6a00e5536f590e88340105358547d7970b-800w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48464" y="6371434"/>
            <a:ext cx="395536" cy="4865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  <p:bldP spid="8" grpId="0"/>
      <p:bldP spid="16391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Лариса\Desktop\презентация\ar129506505615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15364" name="Picture 4" descr="C:\Users\Лариса\Desktop\презентация\clay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0175" y="4869160"/>
            <a:ext cx="1993825" cy="1988840"/>
          </a:xfrm>
          <a:prstGeom prst="rect">
            <a:avLst/>
          </a:prstGeom>
          <a:noFill/>
        </p:spPr>
      </p:pic>
      <p:pic>
        <p:nvPicPr>
          <p:cNvPr id="15365" name="Picture 5" descr="C:\Users\Лариса\Desktop\презентация\300235579490071-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0"/>
            <a:ext cx="1944216" cy="1196752"/>
          </a:xfrm>
          <a:prstGeom prst="rect">
            <a:avLst/>
          </a:prstGeom>
          <a:noFill/>
        </p:spPr>
      </p:pic>
      <p:pic>
        <p:nvPicPr>
          <p:cNvPr id="15366" name="Picture 6" descr="C:\Users\Лариса\Desktop\презентация\e6019b3069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4581128"/>
            <a:ext cx="1770268" cy="2276872"/>
          </a:xfrm>
          <a:prstGeom prst="rect">
            <a:avLst/>
          </a:prstGeom>
          <a:noFill/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 rot="19968276">
            <a:off x="1683831" y="2687685"/>
            <a:ext cx="532859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3809" y="2708920"/>
            <a:ext cx="3096344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dirty="0" smtClean="0">
                <a:ln>
                  <a:solidFill>
                    <a:srgbClr val="FF0000"/>
                  </a:solidFill>
                </a:ln>
                <a:effectLst>
                  <a:reflection blurRad="6350" stA="55000" endA="300" endPos="45500" dir="5400000" sy="-100000" algn="bl" rotWithShape="0"/>
                </a:effectLst>
              </a:rPr>
              <a:t>Здоровье   </a:t>
            </a:r>
            <a:endParaRPr lang="ru-RU" sz="5400" dirty="0">
              <a:ln>
                <a:solidFill>
                  <a:srgbClr val="FF0000"/>
                </a:solidFill>
              </a:ln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8" name="Picture 2" descr="C:\Users\Лариса\Desktop\презентация\6a00e5536f590e88340105358547d7970b-800w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48464" y="6371434"/>
            <a:ext cx="395536" cy="4865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</TotalTime>
  <Words>182</Words>
  <Application>Microsoft Office PowerPoint</Application>
  <PresentationFormat>Экран (4:3)</PresentationFormat>
  <Paragraphs>50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Пользователь Windows</cp:lastModifiedBy>
  <cp:revision>70</cp:revision>
  <dcterms:created xsi:type="dcterms:W3CDTF">2012-03-09T08:16:43Z</dcterms:created>
  <dcterms:modified xsi:type="dcterms:W3CDTF">2017-11-05T16:28:32Z</dcterms:modified>
</cp:coreProperties>
</file>